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70" r:id="rId3"/>
    <p:sldId id="257" r:id="rId4"/>
    <p:sldId id="258" r:id="rId5"/>
    <p:sldId id="269" r:id="rId6"/>
    <p:sldId id="259" r:id="rId7"/>
    <p:sldId id="260" r:id="rId8"/>
    <p:sldId id="263" r:id="rId9"/>
    <p:sldId id="264" r:id="rId10"/>
    <p:sldId id="265" r:id="rId11"/>
    <p:sldId id="266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2E289CC-D36F-4BE9-9CB3-DDBC807728BA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894BAA6-B245-4E9D-B64F-4E397B52B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velinghaiti.com/haitian_kreyol.asp" TargetMode="External"/><Relationship Id="rId2" Type="http://schemas.openxmlformats.org/officeDocument/2006/relationships/hyperlink" Target="http://www.kreyol.com/dictionary/creole-phras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aitianproverb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209800"/>
            <a:ext cx="6570722" cy="457200"/>
          </a:xfrm>
        </p:spPr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Kreyol</a:t>
            </a:r>
            <a:r>
              <a:rPr lang="en-US" dirty="0" smtClean="0"/>
              <a:t> Language of the Haitian culture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0"/>
            <a:ext cx="6553200" cy="1219200"/>
          </a:xfrm>
        </p:spPr>
        <p:txBody>
          <a:bodyPr/>
          <a:lstStyle/>
          <a:p>
            <a:r>
              <a:rPr lang="en-US" sz="5000" dirty="0" err="1" smtClean="0"/>
              <a:t>Kreyol</a:t>
            </a:r>
            <a:r>
              <a:rPr lang="en-US" sz="5000" dirty="0" smtClean="0"/>
              <a:t> 101</a:t>
            </a:r>
            <a:endParaRPr lang="en-US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Sayings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6629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Eskize</a:t>
            </a:r>
            <a:r>
              <a:rPr lang="en-US" dirty="0" smtClean="0"/>
              <a:t> </a:t>
            </a:r>
            <a:r>
              <a:rPr lang="en-US" dirty="0" err="1" smtClean="0"/>
              <a:t>mwen</a:t>
            </a:r>
            <a:r>
              <a:rPr lang="en-US" dirty="0" smtClean="0"/>
              <a:t>			Excuse me</a:t>
            </a:r>
          </a:p>
          <a:p>
            <a:r>
              <a:rPr lang="en-US" dirty="0" err="1" smtClean="0"/>
              <a:t>Mwen</a:t>
            </a:r>
            <a:r>
              <a:rPr lang="en-US" dirty="0" smtClean="0"/>
              <a:t> </a:t>
            </a:r>
            <a:r>
              <a:rPr lang="en-US" dirty="0" err="1" smtClean="0"/>
              <a:t>ren</a:t>
            </a:r>
            <a:r>
              <a:rPr lang="en-US" dirty="0" smtClean="0"/>
              <a:t> men </a:t>
            </a:r>
            <a:r>
              <a:rPr lang="en-US" dirty="0" err="1" smtClean="0"/>
              <a:t>ou</a:t>
            </a:r>
            <a:r>
              <a:rPr lang="en-US" dirty="0" smtClean="0"/>
              <a:t>		I like you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				Yes</a:t>
            </a:r>
          </a:p>
          <a:p>
            <a:r>
              <a:rPr lang="en-US" dirty="0" smtClean="0"/>
              <a:t>Ale 				Go</a:t>
            </a:r>
          </a:p>
          <a:p>
            <a:r>
              <a:rPr lang="en-US" dirty="0" err="1" smtClean="0"/>
              <a:t>Rete</a:t>
            </a:r>
            <a:r>
              <a:rPr lang="en-US" dirty="0" smtClean="0"/>
              <a:t>				Stay</a:t>
            </a:r>
          </a:p>
          <a:p>
            <a:r>
              <a:rPr lang="en-US" dirty="0" err="1" smtClean="0"/>
              <a:t>Tande</a:t>
            </a:r>
            <a:r>
              <a:rPr lang="en-US" dirty="0" smtClean="0"/>
              <a:t> 			Listen	</a:t>
            </a:r>
          </a:p>
          <a:p>
            <a:r>
              <a:rPr lang="en-US" dirty="0" smtClean="0"/>
              <a:t>Chita				Sit</a:t>
            </a:r>
          </a:p>
          <a:p>
            <a:r>
              <a:rPr lang="en-US" dirty="0" err="1" smtClean="0"/>
              <a:t>Kaban</a:t>
            </a:r>
            <a:r>
              <a:rPr lang="en-US" dirty="0" smtClean="0"/>
              <a:t>			Bed</a:t>
            </a:r>
          </a:p>
          <a:p>
            <a:r>
              <a:rPr lang="en-US" dirty="0" err="1" smtClean="0"/>
              <a:t>Moutrem</a:t>
            </a:r>
            <a:r>
              <a:rPr lang="en-US" dirty="0" smtClean="0"/>
              <a:t>			Show me</a:t>
            </a:r>
          </a:p>
          <a:p>
            <a:r>
              <a:rPr lang="en-US" dirty="0" err="1" smtClean="0"/>
              <a:t>Dlo</a:t>
            </a:r>
            <a:r>
              <a:rPr lang="en-US" dirty="0" smtClean="0"/>
              <a:t>				Water</a:t>
            </a:r>
          </a:p>
          <a:p>
            <a:r>
              <a:rPr lang="en-US" dirty="0" smtClean="0"/>
              <a:t>Lave				Wash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Dishes (Yum)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28800"/>
            <a:ext cx="66294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Diri</a:t>
            </a:r>
            <a:r>
              <a:rPr lang="en-US" dirty="0" smtClean="0"/>
              <a:t> 				Rice	</a:t>
            </a:r>
          </a:p>
          <a:p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pois</a:t>
            </a:r>
            <a:r>
              <a:rPr lang="en-US" dirty="0" smtClean="0"/>
              <a:t> 			Rice and Beans</a:t>
            </a:r>
          </a:p>
          <a:p>
            <a:r>
              <a:rPr lang="en-US" dirty="0" smtClean="0"/>
              <a:t>Legumes 			Vegetables</a:t>
            </a:r>
          </a:p>
          <a:p>
            <a:r>
              <a:rPr lang="en-US" dirty="0" smtClean="0"/>
              <a:t>Sauce-</a:t>
            </a:r>
            <a:r>
              <a:rPr lang="en-US" dirty="0" err="1" smtClean="0"/>
              <a:t>pois</a:t>
            </a:r>
            <a:r>
              <a:rPr lang="en-US" dirty="0" smtClean="0"/>
              <a:t>			Bean sauce</a:t>
            </a:r>
            <a:endParaRPr lang="en-US" dirty="0"/>
          </a:p>
          <a:p>
            <a:r>
              <a:rPr lang="en-US" dirty="0" err="1" smtClean="0"/>
              <a:t>Grio</a:t>
            </a:r>
            <a:r>
              <a:rPr lang="en-US" dirty="0" smtClean="0"/>
              <a:t>				Fried Pork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http://static.blogstorage.hi-pi.com/photos/haiti.rmc.fr/images/gd/1225228492/Gril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419600"/>
            <a:ext cx="2819400" cy="2057400"/>
          </a:xfrm>
          <a:prstGeom prst="rect">
            <a:avLst/>
          </a:prstGeom>
          <a:noFill/>
        </p:spPr>
      </p:pic>
      <p:pic>
        <p:nvPicPr>
          <p:cNvPr id="3074" name="Picture 2" descr="http://www.restaurantsct.com/blog/wp-content/uploads/img_1052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19600"/>
            <a:ext cx="293364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Dishes…cont.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1"/>
            <a:ext cx="58674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Djon</a:t>
            </a:r>
            <a:r>
              <a:rPr lang="en-US" dirty="0" smtClean="0"/>
              <a:t> </a:t>
            </a:r>
            <a:r>
              <a:rPr lang="en-US" dirty="0" err="1" smtClean="0"/>
              <a:t>djon</a:t>
            </a:r>
            <a:r>
              <a:rPr lang="en-US" dirty="0" smtClean="0"/>
              <a:t>			Mushroom </a:t>
            </a:r>
          </a:p>
          <a:p>
            <a:r>
              <a:rPr lang="en-US" dirty="0" err="1" smtClean="0"/>
              <a:t>Pikliz</a:t>
            </a:r>
            <a:r>
              <a:rPr lang="en-US" dirty="0" smtClean="0"/>
              <a:t>				Spice</a:t>
            </a:r>
          </a:p>
          <a:p>
            <a:r>
              <a:rPr lang="en-US" dirty="0" err="1" smtClean="0"/>
              <a:t>Kabrit</a:t>
            </a:r>
            <a:r>
              <a:rPr lang="en-US" dirty="0" smtClean="0"/>
              <a:t>				Goat</a:t>
            </a:r>
          </a:p>
          <a:p>
            <a:r>
              <a:rPr lang="en-US" dirty="0" smtClean="0"/>
              <a:t>Soup </a:t>
            </a:r>
            <a:r>
              <a:rPr lang="en-US" dirty="0" err="1" smtClean="0"/>
              <a:t>Joumou</a:t>
            </a:r>
            <a:r>
              <a:rPr lang="en-US" dirty="0" smtClean="0"/>
              <a:t>			Pumpkin Soup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moulen</a:t>
            </a:r>
            <a:r>
              <a:rPr lang="en-US" dirty="0" smtClean="0"/>
              <a:t>			Yellow Grits</a:t>
            </a:r>
          </a:p>
          <a:p>
            <a:endParaRPr lang="en-US" dirty="0"/>
          </a:p>
        </p:txBody>
      </p:sp>
      <p:pic>
        <p:nvPicPr>
          <p:cNvPr id="1028" name="Picture 4" descr="http://www.haitixchange.com/images/Article_Images/joumou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029200"/>
            <a:ext cx="1905000" cy="1143000"/>
          </a:xfrm>
          <a:prstGeom prst="rect">
            <a:avLst/>
          </a:prstGeom>
          <a:noFill/>
        </p:spPr>
      </p:pic>
      <p:pic>
        <p:nvPicPr>
          <p:cNvPr id="1030" name="Picture 6" descr="http://wlrnunderthesun.org/wp-content/uploads/2009/05/pikliz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267200"/>
            <a:ext cx="2451100" cy="227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Haitian 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133600"/>
            <a:ext cx="6705600" cy="472440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err="1" smtClean="0"/>
              <a:t>Sak</a:t>
            </a:r>
            <a:r>
              <a:rPr lang="en-US" sz="5000" dirty="0" smtClean="0"/>
              <a:t> </a:t>
            </a:r>
            <a:r>
              <a:rPr lang="en-US" sz="5000" dirty="0" err="1" smtClean="0"/>
              <a:t>vid</a:t>
            </a:r>
            <a:r>
              <a:rPr lang="en-US" sz="5000" dirty="0" smtClean="0"/>
              <a:t> pa </a:t>
            </a:r>
            <a:r>
              <a:rPr lang="en-US" sz="5000" dirty="0" err="1" smtClean="0"/>
              <a:t>kanp</a:t>
            </a:r>
            <a:r>
              <a:rPr lang="en-US" sz="5000" dirty="0" smtClean="0"/>
              <a:t>. </a:t>
            </a:r>
            <a:br>
              <a:rPr lang="en-US" sz="5000" dirty="0" smtClean="0"/>
            </a:br>
            <a:r>
              <a:rPr lang="en-US" sz="5000" dirty="0" smtClean="0"/>
              <a:t>An empty sack can't stand up. </a:t>
            </a:r>
          </a:p>
          <a:p>
            <a:r>
              <a:rPr lang="en-US" sz="5000" dirty="0" err="1" smtClean="0"/>
              <a:t>Kreyol</a:t>
            </a:r>
            <a:r>
              <a:rPr lang="en-US" sz="5000" dirty="0" smtClean="0"/>
              <a:t> pale, </a:t>
            </a:r>
            <a:r>
              <a:rPr lang="en-US" sz="5000" dirty="0" err="1" smtClean="0"/>
              <a:t>kreyol</a:t>
            </a:r>
            <a:r>
              <a:rPr lang="en-US" sz="5000" dirty="0" smtClean="0"/>
              <a:t> </a:t>
            </a:r>
            <a:r>
              <a:rPr lang="en-US" sz="5000" dirty="0" err="1" smtClean="0"/>
              <a:t>komprann</a:t>
            </a:r>
            <a:r>
              <a:rPr lang="en-US" sz="5000" dirty="0" smtClean="0"/>
              <a:t>. </a:t>
            </a:r>
            <a:br>
              <a:rPr lang="en-US" sz="5000" dirty="0" smtClean="0"/>
            </a:br>
            <a:r>
              <a:rPr lang="en-US" sz="5000" dirty="0" smtClean="0"/>
              <a:t>Creole spoken is </a:t>
            </a:r>
            <a:r>
              <a:rPr lang="en-US" sz="5000" dirty="0" err="1" smtClean="0"/>
              <a:t>creole</a:t>
            </a:r>
            <a:r>
              <a:rPr lang="en-US" sz="5000" dirty="0" smtClean="0"/>
              <a:t> understood</a:t>
            </a:r>
          </a:p>
          <a:p>
            <a:r>
              <a:rPr lang="en-US" sz="5000" dirty="0" err="1" smtClean="0"/>
              <a:t>Manman</a:t>
            </a:r>
            <a:r>
              <a:rPr lang="en-US" sz="5000" dirty="0" smtClean="0"/>
              <a:t> pa </a:t>
            </a:r>
            <a:r>
              <a:rPr lang="en-US" sz="5000" dirty="0" err="1" smtClean="0"/>
              <a:t>janm</a:t>
            </a:r>
            <a:r>
              <a:rPr lang="en-US" sz="5000" dirty="0" smtClean="0"/>
              <a:t> mode </a:t>
            </a:r>
            <a:r>
              <a:rPr lang="en-US" sz="5000" dirty="0" err="1" smtClean="0"/>
              <a:t>pitit</a:t>
            </a:r>
            <a:r>
              <a:rPr lang="en-US" sz="5000" dirty="0" smtClean="0"/>
              <a:t> </a:t>
            </a:r>
            <a:r>
              <a:rPr lang="en-US" sz="5000" dirty="0" err="1" smtClean="0"/>
              <a:t>li</a:t>
            </a:r>
            <a:r>
              <a:rPr lang="en-US" sz="5000" dirty="0" smtClean="0"/>
              <a:t> </a:t>
            </a:r>
            <a:r>
              <a:rPr lang="en-US" sz="5000" dirty="0" err="1" smtClean="0"/>
              <a:t>jouk</a:t>
            </a:r>
            <a:r>
              <a:rPr lang="en-US" sz="5000" dirty="0" smtClean="0"/>
              <a:t> </a:t>
            </a:r>
            <a:r>
              <a:rPr lang="en-US" sz="5000" dirty="0" err="1" smtClean="0"/>
              <a:t>nan</a:t>
            </a:r>
            <a:r>
              <a:rPr lang="en-US" sz="5000" dirty="0" smtClean="0"/>
              <a:t> </a:t>
            </a:r>
            <a:r>
              <a:rPr lang="en-US" sz="5000" dirty="0" err="1" smtClean="0"/>
              <a:t>zo</a:t>
            </a:r>
            <a:r>
              <a:rPr lang="en-US" sz="5000" dirty="0" smtClean="0"/>
              <a:t>.</a:t>
            </a:r>
            <a:br>
              <a:rPr lang="en-US" sz="5000" dirty="0" smtClean="0"/>
            </a:br>
            <a:r>
              <a:rPr lang="en-US" sz="5000" dirty="0" smtClean="0"/>
              <a:t>A mother never bites her child to the bone. </a:t>
            </a:r>
          </a:p>
          <a:p>
            <a:r>
              <a:rPr lang="en-US" sz="5000" dirty="0" err="1" smtClean="0"/>
              <a:t>Woch</a:t>
            </a:r>
            <a:r>
              <a:rPr lang="en-US" sz="5000" dirty="0" smtClean="0"/>
              <a:t> </a:t>
            </a:r>
            <a:r>
              <a:rPr lang="en-US" sz="5000" dirty="0" err="1" smtClean="0"/>
              <a:t>nan</a:t>
            </a:r>
            <a:r>
              <a:rPr lang="en-US" sz="5000" dirty="0" smtClean="0"/>
              <a:t> </a:t>
            </a:r>
            <a:r>
              <a:rPr lang="en-US" sz="5000" dirty="0" err="1" smtClean="0"/>
              <a:t>dio</a:t>
            </a:r>
            <a:r>
              <a:rPr lang="en-US" sz="5000" dirty="0" smtClean="0"/>
              <a:t> pa </a:t>
            </a:r>
            <a:r>
              <a:rPr lang="en-US" sz="5000" dirty="0" err="1" smtClean="0"/>
              <a:t>konnen</a:t>
            </a:r>
            <a:r>
              <a:rPr lang="en-US" sz="5000" dirty="0" smtClean="0"/>
              <a:t> </a:t>
            </a:r>
            <a:r>
              <a:rPr lang="en-US" sz="5000" dirty="0" err="1" smtClean="0"/>
              <a:t>doule</a:t>
            </a:r>
            <a:r>
              <a:rPr lang="en-US" sz="5000" dirty="0" smtClean="0"/>
              <a:t> </a:t>
            </a:r>
            <a:r>
              <a:rPr lang="en-US" sz="5000" dirty="0" err="1" smtClean="0"/>
              <a:t>woch</a:t>
            </a:r>
            <a:r>
              <a:rPr lang="en-US" sz="5000" dirty="0" smtClean="0"/>
              <a:t> </a:t>
            </a:r>
            <a:r>
              <a:rPr lang="en-US" sz="5000" dirty="0" err="1" smtClean="0"/>
              <a:t>nan</a:t>
            </a:r>
            <a:r>
              <a:rPr lang="en-US" sz="5000" dirty="0" smtClean="0"/>
              <a:t> </a:t>
            </a:r>
            <a:r>
              <a:rPr lang="en-US" sz="5000" dirty="0" err="1" smtClean="0"/>
              <a:t>soley</a:t>
            </a:r>
            <a:r>
              <a:rPr lang="en-US" sz="5000" dirty="0" smtClean="0"/>
              <a:t>.</a:t>
            </a:r>
            <a:br>
              <a:rPr lang="en-US" sz="5000" dirty="0" smtClean="0"/>
            </a:br>
            <a:r>
              <a:rPr lang="en-US" sz="5000" dirty="0" smtClean="0"/>
              <a:t>The rock in the water does not know the pain of the rock in the sun.</a:t>
            </a:r>
          </a:p>
          <a:p>
            <a:r>
              <a:rPr lang="en-US" sz="5000" dirty="0" smtClean="0"/>
              <a:t>Sa k rive </a:t>
            </a:r>
            <a:r>
              <a:rPr lang="en-US" sz="5000" dirty="0" err="1" smtClean="0"/>
              <a:t>koukouloulou</a:t>
            </a:r>
            <a:r>
              <a:rPr lang="en-US" sz="5000" dirty="0" smtClean="0"/>
              <a:t> a, ka rive </a:t>
            </a:r>
            <a:r>
              <a:rPr lang="en-US" sz="5000" dirty="0" err="1" smtClean="0"/>
              <a:t>kakalanga</a:t>
            </a:r>
            <a:r>
              <a:rPr lang="en-US" sz="5000" dirty="0" smtClean="0"/>
              <a:t> </a:t>
            </a:r>
            <a:r>
              <a:rPr lang="en-US" sz="5000" dirty="0" err="1" smtClean="0"/>
              <a:t>tou</a:t>
            </a:r>
            <a:r>
              <a:rPr lang="en-US" sz="5000" dirty="0" smtClean="0"/>
              <a:t>.</a:t>
            </a:r>
            <a:br>
              <a:rPr lang="en-US" sz="5000" dirty="0" smtClean="0"/>
            </a:br>
            <a:r>
              <a:rPr lang="en-US" sz="5000" dirty="0" smtClean="0"/>
              <a:t>What happens to the turkey can happen to the rooster too.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Haitian Translation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1"/>
            <a:ext cx="6248400" cy="3124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http://www.kreyol.com/dictionary/creole-phrases.html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http://www.travelinghaiti.com/haitian_kreyol.asp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http://haitianproverbs.com/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6629400" cy="3886200"/>
          </a:xfrm>
        </p:spPr>
        <p:txBody>
          <a:bodyPr/>
          <a:lstStyle/>
          <a:p>
            <a:r>
              <a:rPr lang="en-US" dirty="0" smtClean="0"/>
              <a:t>Haitian Language has a simple </a:t>
            </a:r>
            <a:r>
              <a:rPr lang="en-US" dirty="0" err="1" smtClean="0"/>
              <a:t>orthology</a:t>
            </a:r>
            <a:r>
              <a:rPr lang="en-US" dirty="0" smtClean="0"/>
              <a:t> in which spelling follows pronunciation. </a:t>
            </a:r>
          </a:p>
          <a:p>
            <a:r>
              <a:rPr lang="en-US" dirty="0" smtClean="0"/>
              <a:t>Haitian Creole is composed of the following 32 sounds : a, an, b, </a:t>
            </a:r>
            <a:r>
              <a:rPr lang="en-US" dirty="0" err="1" smtClean="0"/>
              <a:t>ch</a:t>
            </a:r>
            <a:r>
              <a:rPr lang="en-US" dirty="0" smtClean="0"/>
              <a:t>, d, e ,è, en, f, g, h, </a:t>
            </a:r>
            <a:r>
              <a:rPr lang="en-US" dirty="0" err="1" smtClean="0"/>
              <a:t>i</a:t>
            </a:r>
            <a:r>
              <a:rPr lang="en-US" dirty="0" smtClean="0"/>
              <a:t>, j, k, l, m, n, </a:t>
            </a:r>
            <a:r>
              <a:rPr lang="en-US" dirty="0" err="1" smtClean="0"/>
              <a:t>ng</a:t>
            </a:r>
            <a:r>
              <a:rPr lang="en-US" dirty="0" smtClean="0"/>
              <a:t>, o, ò, on, </a:t>
            </a:r>
            <a:r>
              <a:rPr lang="en-US" dirty="0" err="1" smtClean="0"/>
              <a:t>ou</a:t>
            </a:r>
            <a:r>
              <a:rPr lang="en-US" dirty="0" smtClean="0"/>
              <a:t>, </a:t>
            </a:r>
            <a:r>
              <a:rPr lang="en-US" dirty="0" err="1" smtClean="0"/>
              <a:t>oun</a:t>
            </a:r>
            <a:r>
              <a:rPr lang="en-US" dirty="0" smtClean="0"/>
              <a:t>, p, r, s, t, </a:t>
            </a:r>
            <a:r>
              <a:rPr lang="en-US" dirty="0" err="1" smtClean="0"/>
              <a:t>ui</a:t>
            </a:r>
            <a:r>
              <a:rPr lang="en-US" dirty="0" smtClean="0"/>
              <a:t>, v, w, y, z. </a:t>
            </a:r>
          </a:p>
          <a:p>
            <a:r>
              <a:rPr lang="en-US" dirty="0" smtClean="0"/>
              <a:t>The following letters: c, q, u and x, are not used in common language. Letter k is to be used for the sounds of letters c and q, and letter u is always associated with  another letter: </a:t>
            </a:r>
            <a:r>
              <a:rPr lang="en-US" dirty="0" err="1" smtClean="0"/>
              <a:t>ou</a:t>
            </a:r>
            <a:r>
              <a:rPr lang="en-US" dirty="0" smtClean="0"/>
              <a:t>, </a:t>
            </a:r>
            <a:r>
              <a:rPr lang="en-US" dirty="0" err="1" smtClean="0"/>
              <a:t>oun</a:t>
            </a:r>
            <a:r>
              <a:rPr lang="en-US" dirty="0" smtClean="0"/>
              <a:t>, </a:t>
            </a:r>
            <a:r>
              <a:rPr lang="en-US" dirty="0" err="1" smtClean="0"/>
              <a:t>ui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greet your fellow Haitian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7086600" cy="48006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sz="2400" u="sng" dirty="0" smtClean="0"/>
              <a:t>Basic greetings</a:t>
            </a:r>
            <a:r>
              <a:rPr lang="en-US" sz="2400" dirty="0" smtClean="0"/>
              <a:t>                            </a:t>
            </a:r>
            <a:r>
              <a:rPr lang="en-US" sz="2400" u="sng" dirty="0" smtClean="0"/>
              <a:t>English Translations 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Bon </a:t>
            </a:r>
            <a:r>
              <a:rPr lang="en-US" dirty="0" err="1" smtClean="0"/>
              <a:t>jou</a:t>
            </a:r>
            <a:r>
              <a:rPr lang="en-US" dirty="0" smtClean="0"/>
              <a:t>                                                   Good Morning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Bon </a:t>
            </a:r>
            <a:r>
              <a:rPr lang="en-US" dirty="0" err="1" smtClean="0"/>
              <a:t>swa</a:t>
            </a:r>
            <a:r>
              <a:rPr lang="en-US" dirty="0" smtClean="0"/>
              <a:t>                                                 Good Night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Bon </a:t>
            </a:r>
            <a:r>
              <a:rPr lang="en-US" dirty="0" err="1" smtClean="0"/>
              <a:t>apre</a:t>
            </a:r>
            <a:r>
              <a:rPr lang="en-US" dirty="0" smtClean="0"/>
              <a:t> midi                                       Good Afternoon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Q: </a:t>
            </a:r>
            <a:r>
              <a:rPr lang="en-US" dirty="0" err="1" smtClean="0"/>
              <a:t>Komon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ye?		              How are you?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A: </a:t>
            </a:r>
            <a:r>
              <a:rPr lang="en-US" dirty="0" err="1" smtClean="0"/>
              <a:t>Mwen</a:t>
            </a:r>
            <a:r>
              <a:rPr lang="en-US" dirty="0" smtClean="0"/>
              <a:t> pa </a:t>
            </a:r>
            <a:r>
              <a:rPr lang="en-US" dirty="0" err="1" smtClean="0"/>
              <a:t>pli</a:t>
            </a:r>
            <a:r>
              <a:rPr lang="en-US" dirty="0" smtClean="0"/>
              <a:t> mal.	              I am not bad.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Q: E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menm</a:t>
            </a:r>
            <a:r>
              <a:rPr lang="en-US" dirty="0" smtClean="0"/>
              <a:t>?                                     And you?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A: </a:t>
            </a:r>
            <a:r>
              <a:rPr lang="en-US" dirty="0" err="1" smtClean="0"/>
              <a:t>Mwen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		              I’m good.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Q: </a:t>
            </a:r>
            <a:r>
              <a:rPr lang="en-US" dirty="0" err="1" smtClean="0"/>
              <a:t>Ki</a:t>
            </a:r>
            <a:r>
              <a:rPr lang="en-US" dirty="0" smtClean="0"/>
              <a:t> gen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?	                              What is your name?</a:t>
            </a:r>
          </a:p>
          <a:p>
            <a:pPr marL="914400" lvl="1" indent="-514350">
              <a:buFont typeface="Wingdings" pitchFamily="2" charset="2"/>
              <a:buChar char="v"/>
            </a:pPr>
            <a:r>
              <a:rPr lang="en-US" dirty="0" smtClean="0"/>
              <a:t>A: </a:t>
            </a:r>
            <a:r>
              <a:rPr lang="en-US" dirty="0" err="1" smtClean="0"/>
              <a:t>Mwen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(your name) 	             My name is…</a:t>
            </a:r>
          </a:p>
          <a:p>
            <a:pPr marL="914400" lvl="1" indent="-514350">
              <a:buFont typeface="Wingdings" pitchFamily="2" charset="2"/>
              <a:buChar char="v"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(</a:t>
            </a:r>
            <a:r>
              <a:rPr lang="en-US" dirty="0" err="1" smtClean="0"/>
              <a:t>Numero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67056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0-zero		</a:t>
            </a:r>
          </a:p>
          <a:p>
            <a:r>
              <a:rPr lang="en-US" dirty="0" smtClean="0"/>
              <a:t>1-un/</a:t>
            </a:r>
            <a:r>
              <a:rPr lang="en-US" dirty="0" err="1" smtClean="0"/>
              <a:t>youn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2-deux/de</a:t>
            </a:r>
          </a:p>
          <a:p>
            <a:r>
              <a:rPr lang="en-US" dirty="0" smtClean="0"/>
              <a:t>3-trois/</a:t>
            </a:r>
            <a:r>
              <a:rPr lang="en-US" dirty="0" err="1" smtClean="0"/>
              <a:t>twa</a:t>
            </a:r>
            <a:endParaRPr lang="en-US" dirty="0" smtClean="0"/>
          </a:p>
          <a:p>
            <a:r>
              <a:rPr lang="en-US" dirty="0" smtClean="0"/>
              <a:t>4-quartre/</a:t>
            </a:r>
            <a:r>
              <a:rPr lang="en-US" dirty="0" err="1" smtClean="0"/>
              <a:t>kat</a:t>
            </a:r>
            <a:endParaRPr lang="en-US" dirty="0" smtClean="0"/>
          </a:p>
          <a:p>
            <a:r>
              <a:rPr lang="en-US" dirty="0" smtClean="0"/>
              <a:t>5-cinque/</a:t>
            </a:r>
            <a:r>
              <a:rPr lang="en-US" dirty="0" err="1" smtClean="0"/>
              <a:t>senk</a:t>
            </a:r>
            <a:endParaRPr lang="en-US" dirty="0" smtClean="0"/>
          </a:p>
          <a:p>
            <a:r>
              <a:rPr lang="en-US" dirty="0" smtClean="0"/>
              <a:t>6-six/sis</a:t>
            </a:r>
          </a:p>
          <a:p>
            <a:r>
              <a:rPr lang="en-US" dirty="0" smtClean="0"/>
              <a:t>7-septre/set</a:t>
            </a:r>
          </a:p>
          <a:p>
            <a:r>
              <a:rPr lang="en-US" dirty="0" smtClean="0"/>
              <a:t>8-huit/</a:t>
            </a:r>
            <a:r>
              <a:rPr lang="en-US" dirty="0" err="1" smtClean="0"/>
              <a:t>uit</a:t>
            </a:r>
            <a:endParaRPr lang="en-US" dirty="0" smtClean="0"/>
          </a:p>
          <a:p>
            <a:r>
              <a:rPr lang="en-US" dirty="0" smtClean="0"/>
              <a:t>9-neuf/</a:t>
            </a:r>
            <a:r>
              <a:rPr lang="en-US" dirty="0" err="1" smtClean="0"/>
              <a:t>nef</a:t>
            </a:r>
            <a:endParaRPr lang="en-US" dirty="0" smtClean="0"/>
          </a:p>
          <a:p>
            <a:r>
              <a:rPr lang="en-US" dirty="0" smtClean="0"/>
              <a:t>10-dix/</a:t>
            </a:r>
            <a:r>
              <a:rPr lang="en-US" dirty="0" err="1" smtClean="0"/>
              <a:t>dis</a:t>
            </a:r>
            <a:endParaRPr lang="en-US" dirty="0"/>
          </a:p>
        </p:txBody>
      </p:sp>
      <p:pic>
        <p:nvPicPr>
          <p:cNvPr id="23554" name="Picture 2" descr="http://www.google.com/url?source=imglanding&amp;ct=img&amp;q=http://www.sweetretreatkids.com/media/vendors/oopsy.daisy/2011.new.art/ss_size2/Modern-Numbers-Red-and-Blue-Wall-Art_NI2646.jpg&amp;sa=X&amp;ei=YUa_TsyyDYrd0QG95fXbBA&amp;ved=0CAwQ8wc&amp;usg=AFQjCNHNGD5zuR_9CG8jbjZvHTM4oXtH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90800"/>
            <a:ext cx="274319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/>
              <a:t>Days                                               English Translation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dimanch</a:t>
            </a:r>
            <a:r>
              <a:rPr lang="en-US" dirty="0" smtClean="0"/>
              <a:t>                                                                       Sunday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lendi</a:t>
            </a:r>
            <a:r>
              <a:rPr lang="en-US" dirty="0" smtClean="0"/>
              <a:t>                                                                              Monday</a:t>
            </a:r>
          </a:p>
          <a:p>
            <a:r>
              <a:rPr lang="en-US" dirty="0" err="1" smtClean="0"/>
              <a:t>madi</a:t>
            </a:r>
            <a:r>
              <a:rPr lang="en-US" dirty="0" smtClean="0"/>
              <a:t>                                                                               Tuesday</a:t>
            </a:r>
          </a:p>
          <a:p>
            <a:r>
              <a:rPr lang="en-US" dirty="0" err="1" smtClean="0"/>
              <a:t>mèkredi</a:t>
            </a:r>
            <a:r>
              <a:rPr lang="en-US" dirty="0" smtClean="0"/>
              <a:t>                                                                         Wednesday</a:t>
            </a:r>
          </a:p>
          <a:p>
            <a:r>
              <a:rPr lang="en-US" dirty="0" err="1" smtClean="0"/>
              <a:t>jedi</a:t>
            </a:r>
            <a:r>
              <a:rPr lang="en-US" dirty="0" smtClean="0"/>
              <a:t>                                                                                  Thursday</a:t>
            </a:r>
          </a:p>
          <a:p>
            <a:r>
              <a:rPr lang="en-US" dirty="0" err="1" smtClean="0"/>
              <a:t>vandredi</a:t>
            </a:r>
            <a:r>
              <a:rPr lang="en-US" dirty="0" smtClean="0"/>
              <a:t>                                                                         Friday</a:t>
            </a:r>
          </a:p>
          <a:p>
            <a:r>
              <a:rPr lang="en-US" dirty="0" err="1" smtClean="0"/>
              <a:t>samdi</a:t>
            </a:r>
            <a:r>
              <a:rPr lang="en-US" dirty="0" smtClean="0"/>
              <a:t>                                                                              Saturday</a:t>
            </a:r>
          </a:p>
          <a:p>
            <a:r>
              <a:rPr lang="en-US" dirty="0" err="1" smtClean="0"/>
              <a:t>jodi</a:t>
            </a:r>
            <a:r>
              <a:rPr lang="en-US" dirty="0" smtClean="0"/>
              <a:t> a                                                                               Today</a:t>
            </a:r>
          </a:p>
          <a:p>
            <a:r>
              <a:rPr lang="en-US" dirty="0" err="1" smtClean="0"/>
              <a:t>denmen</a:t>
            </a:r>
            <a:r>
              <a:rPr lang="en-US" dirty="0" smtClean="0"/>
              <a:t> Y                                                                       Tomorrow</a:t>
            </a:r>
          </a:p>
          <a:p>
            <a:r>
              <a:rPr lang="en-US" dirty="0" err="1" smtClean="0"/>
              <a:t>Yè</a:t>
            </a:r>
            <a:r>
              <a:rPr lang="en-US" dirty="0" smtClean="0"/>
              <a:t>                                                                                      Yesterday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9530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12- midi/</a:t>
            </a:r>
            <a:r>
              <a:rPr lang="en-US" dirty="0" err="1" smtClean="0"/>
              <a:t>minuit</a:t>
            </a:r>
            <a:endParaRPr lang="en-US" dirty="0" smtClean="0"/>
          </a:p>
          <a:p>
            <a:r>
              <a:rPr lang="en-US" dirty="0" smtClean="0"/>
              <a:t>1- en </a:t>
            </a:r>
            <a:r>
              <a:rPr lang="en-US" dirty="0" err="1" smtClean="0"/>
              <a:t>er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2- de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en-US" dirty="0" smtClean="0"/>
              <a:t>3- </a:t>
            </a:r>
            <a:r>
              <a:rPr lang="en-US" dirty="0" err="1" smtClean="0"/>
              <a:t>twa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en-US" dirty="0" smtClean="0"/>
              <a:t>4-kat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en-US" b="1" dirty="0" smtClean="0"/>
              <a:t>Questions you might ask: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Q: </a:t>
            </a:r>
            <a:r>
              <a:rPr lang="en-US" dirty="0" err="1" smtClean="0"/>
              <a:t>Ki</a:t>
            </a:r>
            <a:r>
              <a:rPr lang="en-US" dirty="0" smtClean="0"/>
              <a:t> le </a:t>
            </a:r>
            <a:r>
              <a:rPr lang="en-US" dirty="0" err="1" smtClean="0"/>
              <a:t>li</a:t>
            </a:r>
            <a:r>
              <a:rPr lang="en-US" dirty="0" smtClean="0"/>
              <a:t> ye?		                          What time is it?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A: Li en </a:t>
            </a:r>
            <a:r>
              <a:rPr lang="en-US" dirty="0" err="1" smtClean="0"/>
              <a:t>er</a:t>
            </a:r>
            <a:r>
              <a:rPr lang="en-US" dirty="0" smtClean="0"/>
              <a:t>.			    It is one o’clock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Q: </a:t>
            </a:r>
            <a:r>
              <a:rPr lang="en-US" dirty="0" err="1" smtClean="0"/>
              <a:t>Ki</a:t>
            </a:r>
            <a:r>
              <a:rPr lang="en-US" dirty="0" smtClean="0"/>
              <a:t> le </a:t>
            </a:r>
            <a:r>
              <a:rPr lang="en-US" dirty="0" err="1" smtClean="0"/>
              <a:t>li</a:t>
            </a:r>
            <a:r>
              <a:rPr lang="en-US" dirty="0" smtClean="0"/>
              <a:t> ye?			    What time is it?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A: Li en </a:t>
            </a:r>
            <a:r>
              <a:rPr lang="en-US" dirty="0" err="1" smtClean="0"/>
              <a:t>er</a:t>
            </a:r>
            <a:r>
              <a:rPr lang="en-US" dirty="0" smtClean="0"/>
              <a:t>.			    It is one o’clock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22530" name="Picture 2" descr="http://www.google.com/url?source=imglanding&amp;ct=img&amp;q=http://www.biglearning.com/photo-clock11.jpg&amp;sa=X&amp;ei=90a_Tp6MNuLw0gHCv8n5BA&amp;ved=0CAwQ8wc&amp;usg=AFQjCNGFGbUUbnQhkileHTmOhtz0twvD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271183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Time….(cont.)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TIME OF THE DAY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Matin</a:t>
            </a:r>
            <a:r>
              <a:rPr lang="en-US" dirty="0" smtClean="0"/>
              <a:t>			morning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Du </a:t>
            </a:r>
            <a:r>
              <a:rPr lang="en-US" dirty="0" err="1" smtClean="0"/>
              <a:t>matin</a:t>
            </a:r>
            <a:r>
              <a:rPr lang="en-US" dirty="0" smtClean="0"/>
              <a:t> 			in the morning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Midi- 			noon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midi 			at noon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apremidi</a:t>
            </a:r>
            <a:r>
              <a:rPr lang="en-US" dirty="0" smtClean="0"/>
              <a:t>   			afternoon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 </a:t>
            </a:r>
            <a:r>
              <a:rPr lang="en-US" dirty="0" err="1" smtClean="0"/>
              <a:t>lapremidi</a:t>
            </a:r>
            <a:r>
              <a:rPr lang="en-US" dirty="0" smtClean="0"/>
              <a:t> 			in the afternoon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133600"/>
            <a:ext cx="6477000" cy="4343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wop </a:t>
            </a:r>
            <a:r>
              <a:rPr lang="en-US" dirty="0" err="1" smtClean="0"/>
              <a:t>fe</a:t>
            </a:r>
            <a:r>
              <a:rPr lang="en-US" dirty="0" smtClean="0"/>
              <a:t>?		What are you doing?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vle</a:t>
            </a:r>
            <a:r>
              <a:rPr lang="en-US" dirty="0" smtClean="0"/>
              <a:t>?		What do you want?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vle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?	               Do you want to eat? 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vle</a:t>
            </a:r>
            <a:r>
              <a:rPr lang="en-US" dirty="0" smtClean="0"/>
              <a:t> </a:t>
            </a:r>
            <a:r>
              <a:rPr lang="en-US" dirty="0" err="1" smtClean="0"/>
              <a:t>bwe</a:t>
            </a:r>
            <a:r>
              <a:rPr lang="en-US" dirty="0" smtClean="0"/>
              <a:t>?  		Do you want to drink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pwale</a:t>
            </a:r>
            <a:r>
              <a:rPr lang="en-US" dirty="0" smtClean="0"/>
              <a:t>?		Where are you going?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Kisa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ye?		What is that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names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Maman</a:t>
            </a:r>
            <a:r>
              <a:rPr lang="en-US" dirty="0" smtClean="0"/>
              <a:t>				Mom</a:t>
            </a:r>
          </a:p>
          <a:p>
            <a:r>
              <a:rPr lang="en-US" dirty="0" smtClean="0"/>
              <a:t>Se					Sister</a:t>
            </a:r>
          </a:p>
          <a:p>
            <a:r>
              <a:rPr lang="en-US" dirty="0" err="1" smtClean="0"/>
              <a:t>Fre</a:t>
            </a:r>
            <a:r>
              <a:rPr lang="en-US" dirty="0" smtClean="0"/>
              <a:t>					Brother</a:t>
            </a:r>
          </a:p>
          <a:p>
            <a:r>
              <a:rPr lang="en-US" dirty="0" err="1" smtClean="0"/>
              <a:t>Zanmi</a:t>
            </a:r>
            <a:r>
              <a:rPr lang="en-US" dirty="0" smtClean="0"/>
              <a:t> 				Friend</a:t>
            </a:r>
          </a:p>
          <a:p>
            <a:r>
              <a:rPr lang="en-US" dirty="0" err="1" smtClean="0"/>
              <a:t>Couzin</a:t>
            </a:r>
            <a:r>
              <a:rPr lang="en-US" dirty="0" smtClean="0"/>
              <a:t> 				Cousin</a:t>
            </a:r>
          </a:p>
          <a:p>
            <a:r>
              <a:rPr lang="en-US" dirty="0" smtClean="0"/>
              <a:t>Papa/Poppy 			Dad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227</TotalTime>
  <Words>178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</vt:lpstr>
      <vt:lpstr>Kreyol 101</vt:lpstr>
      <vt:lpstr>ORTHOLOGY</vt:lpstr>
      <vt:lpstr>How to greet your fellow Haitian</vt:lpstr>
      <vt:lpstr>Numbers (Numero)</vt:lpstr>
      <vt:lpstr>Days of the week</vt:lpstr>
      <vt:lpstr>Time</vt:lpstr>
      <vt:lpstr>Time….(cont.)</vt:lpstr>
      <vt:lpstr>Common Questions</vt:lpstr>
      <vt:lpstr>Common names </vt:lpstr>
      <vt:lpstr>Common Sayings</vt:lpstr>
      <vt:lpstr>Common Dishes (Yum)</vt:lpstr>
      <vt:lpstr>Common Dishes…cont.</vt:lpstr>
      <vt:lpstr>Haitian Proverbs</vt:lpstr>
      <vt:lpstr>Haitian Translation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Kreyol 101</dc:title>
  <dc:creator>Jimlise Derosier</dc:creator>
  <cp:lastModifiedBy>The College of New Jersey</cp:lastModifiedBy>
  <cp:revision>27</cp:revision>
  <dcterms:created xsi:type="dcterms:W3CDTF">2010-10-25T06:21:26Z</dcterms:created>
  <dcterms:modified xsi:type="dcterms:W3CDTF">2011-11-15T16:37:20Z</dcterms:modified>
</cp:coreProperties>
</file>